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  <p:sldId id="257" r:id="rId6"/>
  </p:sldIdLst>
  <p:sldSz cy="6858000" cx="12192000"/>
  <p:notesSz cx="6858000" cy="9144000"/>
  <p:embeddedFontLst>
    <p:embeddedFont>
      <p:font typeface="Open Sans Light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1" roundtripDataSignature="AMtx7mikt8/qZICTK9dWOSaXjJLIW18m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customschemas.google.com/relationships/presentationmetadata" Target="metadata"/><Relationship Id="rId10" Type="http://schemas.openxmlformats.org/officeDocument/2006/relationships/font" Target="fonts/OpenSansLight-boldItalic.fntdata"/><Relationship Id="rId9" Type="http://schemas.openxmlformats.org/officeDocument/2006/relationships/font" Target="fonts/OpenSans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OpenSansLight-regular.fntdata"/><Relationship Id="rId8" Type="http://schemas.openxmlformats.org/officeDocument/2006/relationships/font" Target="fonts/OpenSans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-R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4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8" name="Google Shape;1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3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4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4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8" name="Google Shape;28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4" name="Google Shape;34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1" name="Google Shape;4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7" name="Google Shape;47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9" name="Google Shape;49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0" name="Google Shape;50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1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11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2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2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"/>
          <p:cNvSpPr txBox="1"/>
          <p:nvPr>
            <p:ph type="ctrTitle"/>
          </p:nvPr>
        </p:nvSpPr>
        <p:spPr>
          <a:xfrm>
            <a:off x="4885696" y="1735680"/>
            <a:ext cx="6891454" cy="23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Open Sans"/>
              <a:buNone/>
            </a:pPr>
            <a:r>
              <a:rPr b="1" lang="ru-RU" sz="2800">
                <a:latin typeface="Arial"/>
                <a:ea typeface="Arial"/>
                <a:cs typeface="Arial"/>
                <a:sym typeface="Arial"/>
              </a:rPr>
              <a:t>ТЕМА ПРЕЗЕНТАЦИИ, 28 ПТ</a:t>
            </a:r>
            <a:br>
              <a:rPr b="1" lang="ru-RU" sz="2800">
                <a:latin typeface="Arial"/>
                <a:ea typeface="Arial"/>
                <a:cs typeface="Arial"/>
                <a:sym typeface="Arial"/>
              </a:rPr>
            </a:br>
            <a:r>
              <a:rPr b="1" lang="ru-RU" sz="2800">
                <a:latin typeface="Arial"/>
                <a:ea typeface="Arial"/>
                <a:cs typeface="Arial"/>
                <a:sym typeface="Arial"/>
              </a:rPr>
              <a:t>ARIAL BOLD</a:t>
            </a:r>
            <a:br>
              <a:rPr b="1" lang="ru-RU" sz="2800">
                <a:latin typeface="Arial"/>
                <a:ea typeface="Arial"/>
                <a:cs typeface="Arial"/>
                <a:sym typeface="Arial"/>
              </a:rPr>
            </a:br>
            <a:r>
              <a:rPr b="1" lang="ru-RU" sz="2800">
                <a:latin typeface="Arial"/>
                <a:ea typeface="Arial"/>
                <a:cs typeface="Arial"/>
                <a:sym typeface="Arial"/>
              </a:rPr>
              <a:t>ВСЕ ПРОПИСНЫЕ</a:t>
            </a:r>
            <a:endParaRPr b="1" sz="280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>
            <p:ph idx="1" type="subTitle"/>
          </p:nvPr>
        </p:nvSpPr>
        <p:spPr>
          <a:xfrm>
            <a:off x="4998239" y="4121364"/>
            <a:ext cx="5616498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ru-RU" sz="2000" cap="none">
                <a:latin typeface="Open Sans Light"/>
                <a:ea typeface="Open Sans Light"/>
                <a:cs typeface="Open Sans Light"/>
                <a:sym typeface="Open Sans Light"/>
              </a:rPr>
              <a:t>Авторы презентации, </a:t>
            </a:r>
            <a:r>
              <a:rPr lang="ru-RU" sz="2000">
                <a:latin typeface="Open Sans Light"/>
                <a:ea typeface="Open Sans Light"/>
                <a:cs typeface="Open Sans Light"/>
                <a:sym typeface="Open Sans Light"/>
              </a:rPr>
              <a:t>20 </a:t>
            </a:r>
            <a:r>
              <a:rPr lang="ru-RU" sz="2000" cap="none">
                <a:latin typeface="Open Sans Light"/>
                <a:ea typeface="Open Sans Light"/>
                <a:cs typeface="Open Sans Light"/>
                <a:sym typeface="Open Sans Light"/>
              </a:rPr>
              <a:t>пт</a:t>
            </a:r>
            <a:endParaRPr sz="2000">
              <a:latin typeface="Open Sans Light"/>
              <a:ea typeface="Open Sans Light"/>
              <a:cs typeface="Open Sans Light"/>
              <a:sym typeface="Open Sans Light"/>
            </a:endParaRPr>
          </a:p>
          <a:p>
            <a:pPr indent="0" lvl="0" marL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</a:pPr>
            <a:r>
              <a:rPr lang="ru-RU" sz="2000" cap="none">
                <a:latin typeface="Open Sans Light"/>
                <a:ea typeface="Open Sans Light"/>
                <a:cs typeface="Open Sans Light"/>
                <a:sym typeface="Open Sans Light"/>
              </a:rPr>
              <a:t>Arial Regular (Обычный)</a:t>
            </a:r>
            <a:endParaRPr sz="2000" cap="none">
              <a:latin typeface="Open Sans Light"/>
              <a:ea typeface="Open Sans Light"/>
              <a:cs typeface="Open Sans Light"/>
              <a:sym typeface="Open Sans Light"/>
            </a:endParaRPr>
          </a:p>
        </p:txBody>
      </p:sp>
      <p:pic>
        <p:nvPicPr>
          <p:cNvPr id="90" name="Google Shape;9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-2" y="0"/>
            <a:ext cx="4682997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Google Shape;91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31955" y="1787494"/>
            <a:ext cx="2606675" cy="302051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rot="10800000">
            <a:off x="-5426" y="0"/>
            <a:ext cx="47897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>
                <a:latin typeface="Arial"/>
                <a:ea typeface="Arial"/>
                <a:cs typeface="Arial"/>
                <a:sym typeface="Arial"/>
              </a:rPr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 txBox="1"/>
          <p:nvPr>
            <p:ph idx="11" type="ftr"/>
          </p:nvPr>
        </p:nvSpPr>
        <p:spPr>
          <a:xfrm>
            <a:off x="1742225" y="6125395"/>
            <a:ext cx="84429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>
                <a:latin typeface="Arial"/>
                <a:ea typeface="Arial"/>
                <a:cs typeface="Arial"/>
                <a:sym typeface="Arial"/>
              </a:rPr>
              <a:t>Нижний колонтитул, </a:t>
            </a:r>
            <a:r>
              <a:rPr lang="ru-RU">
                <a:latin typeface="Arial"/>
                <a:ea typeface="Arial"/>
                <a:cs typeface="Arial"/>
                <a:sym typeface="Arial"/>
              </a:rPr>
              <a:t>фамилия и инициалы докладчика _ тема презентации, Arial Regular (Обычный), 12 пт</a:t>
            </a:r>
            <a:endParaRPr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 txBox="1"/>
          <p:nvPr/>
        </p:nvSpPr>
        <p:spPr>
          <a:xfrm>
            <a:off x="713025" y="348625"/>
            <a:ext cx="10800000" cy="59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rPr b="1" i="0" lang="ru-RU" u="none" cap="none" strike="noStrike">
                <a:solidFill>
                  <a:schemeClr val="dk1"/>
                </a:solidFill>
              </a:rPr>
              <a:t>ЗАПОЛНЕНИЯ ПРЕЗЕНТАЦИИ</a:t>
            </a:r>
            <a:endParaRPr b="1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Формат слайдов – широкоформатный (16:9)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Размер зоны с информацией презентации (высота – 16 см, ширина - 30 см). Как на этом слайде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Нижний колонтитул – фамилия и инициалы докладчика _ тема презентации и номер слайда, кроме титульного листа, шрифт Arial Regular (Обычный), 12 пт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Шрифт – заголовок  Arial Bold, 28 пт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Шрифт – текст Arial Regular (Обычный) 20-24 пт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1600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i="0" u="none" cap="none" strike="noStrike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1" i="0" lang="ru-RU" sz="1600" u="none" cap="none" strike="noStrike">
                <a:solidFill>
                  <a:schemeClr val="dk1"/>
                </a:solidFill>
              </a:rPr>
              <a:t>Общие рекомендации при подготовке презентации: </a:t>
            </a:r>
            <a:endParaRPr b="1" i="0" sz="160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Используйте шаблон презентации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Презентация должна содержать не более 10-12 слайдов;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Следует увеличить контрастность изображений, по возможности сделать их более яркими;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Используйте максимально контрастные цвета шрифтов;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Следует избегать тонких линий, мелкого шрифта, лишних деталей;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Выносите на слайды ключевые иллюстрации, опорные фразы, краткие тезисы;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Избегайте большого количества текста;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Используйте размер шрифта не менее 20-24 pt;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Сохраняйте единый стиль оформления презентации (шрифты, цвета); 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Обязательное пронумеруйте все слайды.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Презентацию необходимо предоставить в формате pdf. Если доклад предполагает использование видео, то презентация сдается в формате .pptx  с вложенными шрифтами.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2489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</a:pPr>
            <a:r>
              <a:rPr i="0" lang="ru-RU" u="none" cap="none" strike="noStrike">
                <a:solidFill>
                  <a:schemeClr val="dk1"/>
                </a:solidFill>
              </a:rPr>
              <a:t>Срок сдачи презентации за 5 дней до начала секции.</a:t>
            </a:r>
            <a:endParaRPr i="0" u="none" cap="none" strike="noStrike">
              <a:solidFill>
                <a:schemeClr val="dk1"/>
              </a:solidFill>
            </a:endParaRPr>
          </a:p>
          <a:p>
            <a:pPr indent="-16002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 i="0" u="none" cap="none" strike="noStrike">
              <a:solidFill>
                <a:schemeClr val="dk1"/>
              </a:solidFill>
            </a:endParaRPr>
          </a:p>
          <a:p>
            <a:pPr indent="-14859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i="0" u="none" cap="none" strike="noStrike">
              <a:solidFill>
                <a:schemeClr val="dk1"/>
              </a:solidFill>
            </a:endParaRPr>
          </a:p>
          <a:p>
            <a:pPr indent="-148590" lvl="0" marL="228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t/>
            </a:r>
            <a:endParaRPr i="0" u="none" cap="none" strike="noStrike">
              <a:solidFill>
                <a:schemeClr val="dk1"/>
              </a:solidFill>
            </a:endParaRPr>
          </a:p>
        </p:txBody>
      </p:sp>
      <p:sp>
        <p:nvSpPr>
          <p:cNvPr id="100" name="Google Shape;100;p2"/>
          <p:cNvSpPr txBox="1"/>
          <p:nvPr/>
        </p:nvSpPr>
        <p:spPr>
          <a:xfrm rot="-5400000">
            <a:off x="-609761" y="5385251"/>
            <a:ext cx="1797287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i="0" lang="ru-RU" sz="1800" u="none" cap="none" strike="noStrike">
                <a:solidFill>
                  <a:schemeClr val="lt1"/>
                </a:solidFill>
              </a:rPr>
              <a:t>OPENBIO 202</a:t>
            </a:r>
            <a:r>
              <a:rPr lang="ru-RU" sz="1800">
                <a:solidFill>
                  <a:schemeClr val="lt1"/>
                </a:solidFill>
              </a:rPr>
              <a:t>6</a:t>
            </a:r>
            <a:endParaRPr sz="18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2023-09-04T09:41:00Z</dcterms:created>
  <dc:creator>Ghdeer Jd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B310633CFE014C7695419D794A681BC3_13</vt:lpwstr>
  </property>
  <property fmtid="{D5CDD505-2E9C-101B-9397-08002B2CF9AE}" pid="3" name="KSOProductBuildVer">
    <vt:lpwstr>1049-12.1.0.26372</vt:lpwstr>
  </property>
</Properties>
</file>